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6" r:id="rId8"/>
    <p:sldId id="262" r:id="rId9"/>
    <p:sldId id="263" r:id="rId10"/>
    <p:sldId id="265" r:id="rId11"/>
    <p:sldId id="264" r:id="rId12"/>
    <p:sldId id="267" r:id="rId13"/>
    <p:sldId id="271" r:id="rId14"/>
    <p:sldId id="270" r:id="rId15"/>
    <p:sldId id="269" r:id="rId16"/>
    <p:sldId id="276" r:id="rId17"/>
    <p:sldId id="275" r:id="rId18"/>
    <p:sldId id="274" r:id="rId19"/>
    <p:sldId id="273" r:id="rId20"/>
    <p:sldId id="277" r:id="rId21"/>
    <p:sldId id="272" r:id="rId22"/>
    <p:sldId id="268" r:id="rId23"/>
    <p:sldId id="278" r:id="rId24"/>
    <p:sldId id="283" r:id="rId25"/>
    <p:sldId id="282" r:id="rId26"/>
    <p:sldId id="279" r:id="rId27"/>
    <p:sldId id="281" r:id="rId28"/>
    <p:sldId id="280" r:id="rId29"/>
    <p:sldId id="288" r:id="rId30"/>
    <p:sldId id="285" r:id="rId31"/>
    <p:sldId id="287" r:id="rId32"/>
    <p:sldId id="286" r:id="rId33"/>
    <p:sldId id="290" r:id="rId34"/>
    <p:sldId id="289" r:id="rId35"/>
    <p:sldId id="284" r:id="rId36"/>
    <p:sldId id="294" r:id="rId37"/>
    <p:sldId id="296" r:id="rId38"/>
    <p:sldId id="295" r:id="rId39"/>
    <p:sldId id="293" r:id="rId40"/>
    <p:sldId id="292" r:id="rId41"/>
    <p:sldId id="298" r:id="rId42"/>
    <p:sldId id="297" r:id="rId43"/>
    <p:sldId id="291" r:id="rId44"/>
    <p:sldId id="299" r:id="rId45"/>
    <p:sldId id="302" r:id="rId46"/>
    <p:sldId id="301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Kumar" userId="13529ee8475efb54" providerId="LiveId" clId="{5EF815FC-47CE-4EB1-9FCF-0D38EDFC08C9}"/>
    <pc:docChg chg="undo custSel addSld modSld">
      <pc:chgData name="Prince Kumar" userId="13529ee8475efb54" providerId="LiveId" clId="{5EF815FC-47CE-4EB1-9FCF-0D38EDFC08C9}" dt="2025-09-20T10:57:26.330" v="160" actId="14100"/>
      <pc:docMkLst>
        <pc:docMk/>
      </pc:docMkLst>
      <pc:sldChg chg="addSp modSp new mod">
        <pc:chgData name="Prince Kumar" userId="13529ee8475efb54" providerId="LiveId" clId="{5EF815FC-47CE-4EB1-9FCF-0D38EDFC08C9}" dt="2025-09-20T10:04:35.766" v="3" actId="14100"/>
        <pc:sldMkLst>
          <pc:docMk/>
          <pc:sldMk cId="1099184971" sldId="259"/>
        </pc:sldMkLst>
        <pc:picChg chg="add mod">
          <ac:chgData name="Prince Kumar" userId="13529ee8475efb54" providerId="LiveId" clId="{5EF815FC-47CE-4EB1-9FCF-0D38EDFC08C9}" dt="2025-09-20T10:04:35.766" v="3" actId="14100"/>
          <ac:picMkLst>
            <pc:docMk/>
            <pc:sldMk cId="1099184971" sldId="259"/>
            <ac:picMk id="5" creationId="{3192A8B7-CABD-45D3-CDA6-58446061B4A2}"/>
          </ac:picMkLst>
        </pc:picChg>
      </pc:sldChg>
      <pc:sldChg chg="addSp modSp new mod">
        <pc:chgData name="Prince Kumar" userId="13529ee8475efb54" providerId="LiveId" clId="{5EF815FC-47CE-4EB1-9FCF-0D38EDFC08C9}" dt="2025-09-20T10:05:26.115" v="5" actId="14100"/>
        <pc:sldMkLst>
          <pc:docMk/>
          <pc:sldMk cId="1874060416" sldId="260"/>
        </pc:sldMkLst>
        <pc:picChg chg="add mod">
          <ac:chgData name="Prince Kumar" userId="13529ee8475efb54" providerId="LiveId" clId="{5EF815FC-47CE-4EB1-9FCF-0D38EDFC08C9}" dt="2025-09-20T10:05:26.115" v="5" actId="14100"/>
          <ac:picMkLst>
            <pc:docMk/>
            <pc:sldMk cId="1874060416" sldId="260"/>
            <ac:picMk id="5" creationId="{CB6E8B45-C7D0-CA2E-BD27-5420F45FEB88}"/>
          </ac:picMkLst>
        </pc:picChg>
      </pc:sldChg>
      <pc:sldChg chg="addSp modSp new mod">
        <pc:chgData name="Prince Kumar" userId="13529ee8475efb54" providerId="LiveId" clId="{5EF815FC-47CE-4EB1-9FCF-0D38EDFC08C9}" dt="2025-09-20T10:06:51.826" v="13" actId="14100"/>
        <pc:sldMkLst>
          <pc:docMk/>
          <pc:sldMk cId="2409614477" sldId="261"/>
        </pc:sldMkLst>
        <pc:picChg chg="add mod">
          <ac:chgData name="Prince Kumar" userId="13529ee8475efb54" providerId="LiveId" clId="{5EF815FC-47CE-4EB1-9FCF-0D38EDFC08C9}" dt="2025-09-20T10:06:51.826" v="13" actId="14100"/>
          <ac:picMkLst>
            <pc:docMk/>
            <pc:sldMk cId="2409614477" sldId="261"/>
            <ac:picMk id="5" creationId="{56F30225-2ED2-F3F1-9FEE-8F9F1043F8D1}"/>
          </ac:picMkLst>
        </pc:picChg>
      </pc:sldChg>
      <pc:sldChg chg="addSp modSp new mod">
        <pc:chgData name="Prince Kumar" userId="13529ee8475efb54" providerId="LiveId" clId="{5EF815FC-47CE-4EB1-9FCF-0D38EDFC08C9}" dt="2025-09-20T10:08:27.776" v="17" actId="14100"/>
        <pc:sldMkLst>
          <pc:docMk/>
          <pc:sldMk cId="3322286520" sldId="262"/>
        </pc:sldMkLst>
        <pc:picChg chg="add mod">
          <ac:chgData name="Prince Kumar" userId="13529ee8475efb54" providerId="LiveId" clId="{5EF815FC-47CE-4EB1-9FCF-0D38EDFC08C9}" dt="2025-09-20T10:08:27.776" v="17" actId="14100"/>
          <ac:picMkLst>
            <pc:docMk/>
            <pc:sldMk cId="3322286520" sldId="262"/>
            <ac:picMk id="5" creationId="{48FEA51D-F927-57AA-DF7E-5A28D46D4410}"/>
          </ac:picMkLst>
        </pc:picChg>
      </pc:sldChg>
      <pc:sldChg chg="addSp modSp new mod">
        <pc:chgData name="Prince Kumar" userId="13529ee8475efb54" providerId="LiveId" clId="{5EF815FC-47CE-4EB1-9FCF-0D38EDFC08C9}" dt="2025-09-20T10:08:57.881" v="19" actId="14100"/>
        <pc:sldMkLst>
          <pc:docMk/>
          <pc:sldMk cId="121505435" sldId="263"/>
        </pc:sldMkLst>
        <pc:picChg chg="add mod">
          <ac:chgData name="Prince Kumar" userId="13529ee8475efb54" providerId="LiveId" clId="{5EF815FC-47CE-4EB1-9FCF-0D38EDFC08C9}" dt="2025-09-20T10:08:57.881" v="19" actId="14100"/>
          <ac:picMkLst>
            <pc:docMk/>
            <pc:sldMk cId="121505435" sldId="263"/>
            <ac:picMk id="5" creationId="{5A637B4C-7088-6DBC-4AF8-F6ED27D08582}"/>
          </ac:picMkLst>
        </pc:picChg>
      </pc:sldChg>
      <pc:sldChg chg="addSp modSp new mod">
        <pc:chgData name="Prince Kumar" userId="13529ee8475efb54" providerId="LiveId" clId="{5EF815FC-47CE-4EB1-9FCF-0D38EDFC08C9}" dt="2025-09-20T10:11:38.968" v="27" actId="14100"/>
        <pc:sldMkLst>
          <pc:docMk/>
          <pc:sldMk cId="987761577" sldId="264"/>
        </pc:sldMkLst>
        <pc:picChg chg="add mod">
          <ac:chgData name="Prince Kumar" userId="13529ee8475efb54" providerId="LiveId" clId="{5EF815FC-47CE-4EB1-9FCF-0D38EDFC08C9}" dt="2025-09-20T10:11:38.968" v="27" actId="14100"/>
          <ac:picMkLst>
            <pc:docMk/>
            <pc:sldMk cId="987761577" sldId="264"/>
            <ac:picMk id="5" creationId="{D320C54B-4FC4-FE94-C4EF-381BEE8CEDBD}"/>
          </ac:picMkLst>
        </pc:picChg>
      </pc:sldChg>
      <pc:sldChg chg="addSp modSp new mod">
        <pc:chgData name="Prince Kumar" userId="13529ee8475efb54" providerId="LiveId" clId="{5EF815FC-47CE-4EB1-9FCF-0D38EDFC08C9}" dt="2025-09-20T10:10:42.234" v="25" actId="14100"/>
        <pc:sldMkLst>
          <pc:docMk/>
          <pc:sldMk cId="218233370" sldId="265"/>
        </pc:sldMkLst>
        <pc:picChg chg="add mod">
          <ac:chgData name="Prince Kumar" userId="13529ee8475efb54" providerId="LiveId" clId="{5EF815FC-47CE-4EB1-9FCF-0D38EDFC08C9}" dt="2025-09-20T10:10:42.234" v="25" actId="14100"/>
          <ac:picMkLst>
            <pc:docMk/>
            <pc:sldMk cId="218233370" sldId="265"/>
            <ac:picMk id="5" creationId="{6BD1780B-2826-4E38-705C-EAE4BB336BBD}"/>
          </ac:picMkLst>
        </pc:picChg>
      </pc:sldChg>
      <pc:sldChg chg="addSp modSp new mod">
        <pc:chgData name="Prince Kumar" userId="13529ee8475efb54" providerId="LiveId" clId="{5EF815FC-47CE-4EB1-9FCF-0D38EDFC08C9}" dt="2025-09-20T10:07:27.442" v="15" actId="14100"/>
        <pc:sldMkLst>
          <pc:docMk/>
          <pc:sldMk cId="2072609130" sldId="266"/>
        </pc:sldMkLst>
        <pc:picChg chg="add mod">
          <ac:chgData name="Prince Kumar" userId="13529ee8475efb54" providerId="LiveId" clId="{5EF815FC-47CE-4EB1-9FCF-0D38EDFC08C9}" dt="2025-09-20T10:07:27.442" v="15" actId="14100"/>
          <ac:picMkLst>
            <pc:docMk/>
            <pc:sldMk cId="2072609130" sldId="266"/>
            <ac:picMk id="5" creationId="{A19CAE51-9A6C-C51B-8DCD-F46229F656DC}"/>
          </ac:picMkLst>
        </pc:picChg>
      </pc:sldChg>
      <pc:sldChg chg="addSp modSp new mod">
        <pc:chgData name="Prince Kumar" userId="13529ee8475efb54" providerId="LiveId" clId="{5EF815FC-47CE-4EB1-9FCF-0D38EDFC08C9}" dt="2025-09-20T10:14:47.999" v="36" actId="14100"/>
        <pc:sldMkLst>
          <pc:docMk/>
          <pc:sldMk cId="2449251914" sldId="267"/>
        </pc:sldMkLst>
        <pc:picChg chg="add mod">
          <ac:chgData name="Prince Kumar" userId="13529ee8475efb54" providerId="LiveId" clId="{5EF815FC-47CE-4EB1-9FCF-0D38EDFC08C9}" dt="2025-09-20T10:14:47.999" v="36" actId="14100"/>
          <ac:picMkLst>
            <pc:docMk/>
            <pc:sldMk cId="2449251914" sldId="267"/>
            <ac:picMk id="5" creationId="{B8F3C5CF-88FB-14CA-43AD-405003F78FC2}"/>
          </ac:picMkLst>
        </pc:picChg>
      </pc:sldChg>
      <pc:sldChg chg="addSp modSp new mod">
        <pc:chgData name="Prince Kumar" userId="13529ee8475efb54" providerId="LiveId" clId="{5EF815FC-47CE-4EB1-9FCF-0D38EDFC08C9}" dt="2025-09-20T10:36:41.483" v="71" actId="1076"/>
        <pc:sldMkLst>
          <pc:docMk/>
          <pc:sldMk cId="1931767162" sldId="268"/>
        </pc:sldMkLst>
        <pc:picChg chg="add mod">
          <ac:chgData name="Prince Kumar" userId="13529ee8475efb54" providerId="LiveId" clId="{5EF815FC-47CE-4EB1-9FCF-0D38EDFC08C9}" dt="2025-09-20T10:36:41.483" v="71" actId="1076"/>
          <ac:picMkLst>
            <pc:docMk/>
            <pc:sldMk cId="1931767162" sldId="268"/>
            <ac:picMk id="5" creationId="{955E48E6-EB31-8C6F-BA8E-C7AE780A4E3D}"/>
          </ac:picMkLst>
        </pc:picChg>
      </pc:sldChg>
      <pc:sldChg chg="addSp delSp modSp new mod">
        <pc:chgData name="Prince Kumar" userId="13529ee8475efb54" providerId="LiveId" clId="{5EF815FC-47CE-4EB1-9FCF-0D38EDFC08C9}" dt="2025-09-20T10:24:20.632" v="49" actId="478"/>
        <pc:sldMkLst>
          <pc:docMk/>
          <pc:sldMk cId="1662502354" sldId="269"/>
        </pc:sldMkLst>
        <pc:spChg chg="del">
          <ac:chgData name="Prince Kumar" userId="13529ee8475efb54" providerId="LiveId" clId="{5EF815FC-47CE-4EB1-9FCF-0D38EDFC08C9}" dt="2025-09-20T10:24:20.632" v="49" actId="478"/>
          <ac:spMkLst>
            <pc:docMk/>
            <pc:sldMk cId="1662502354" sldId="269"/>
            <ac:spMk id="2" creationId="{635D224F-20C6-DABB-A6ED-7E13972305FA}"/>
          </ac:spMkLst>
        </pc:spChg>
        <pc:picChg chg="add mod">
          <ac:chgData name="Prince Kumar" userId="13529ee8475efb54" providerId="LiveId" clId="{5EF815FC-47CE-4EB1-9FCF-0D38EDFC08C9}" dt="2025-09-20T10:20:39.809" v="47" actId="14100"/>
          <ac:picMkLst>
            <pc:docMk/>
            <pc:sldMk cId="1662502354" sldId="269"/>
            <ac:picMk id="5" creationId="{B975A990-493F-65FB-7C6F-3F41A9714F83}"/>
          </ac:picMkLst>
        </pc:picChg>
      </pc:sldChg>
      <pc:sldChg chg="addSp delSp modSp new mod">
        <pc:chgData name="Prince Kumar" userId="13529ee8475efb54" providerId="LiveId" clId="{5EF815FC-47CE-4EB1-9FCF-0D38EDFC08C9}" dt="2025-09-20T10:24:24.529" v="50" actId="478"/>
        <pc:sldMkLst>
          <pc:docMk/>
          <pc:sldMk cId="2569561277" sldId="270"/>
        </pc:sldMkLst>
        <pc:spChg chg="del">
          <ac:chgData name="Prince Kumar" userId="13529ee8475efb54" providerId="LiveId" clId="{5EF815FC-47CE-4EB1-9FCF-0D38EDFC08C9}" dt="2025-09-20T10:24:24.529" v="50" actId="478"/>
          <ac:spMkLst>
            <pc:docMk/>
            <pc:sldMk cId="2569561277" sldId="270"/>
            <ac:spMk id="2" creationId="{CAE260D9-088D-C90D-1C52-4B4B6C831122}"/>
          </ac:spMkLst>
        </pc:spChg>
        <pc:picChg chg="add mod">
          <ac:chgData name="Prince Kumar" userId="13529ee8475efb54" providerId="LiveId" clId="{5EF815FC-47CE-4EB1-9FCF-0D38EDFC08C9}" dt="2025-09-20T10:17:06.892" v="45" actId="14100"/>
          <ac:picMkLst>
            <pc:docMk/>
            <pc:sldMk cId="2569561277" sldId="270"/>
            <ac:picMk id="5" creationId="{75341816-70FE-C47B-77FD-D18E0795A96E}"/>
          </ac:picMkLst>
        </pc:picChg>
      </pc:sldChg>
      <pc:sldChg chg="addSp modSp new mod">
        <pc:chgData name="Prince Kumar" userId="13529ee8475efb54" providerId="LiveId" clId="{5EF815FC-47CE-4EB1-9FCF-0D38EDFC08C9}" dt="2025-09-20T10:15:13.007" v="38" actId="14100"/>
        <pc:sldMkLst>
          <pc:docMk/>
          <pc:sldMk cId="1290455243" sldId="271"/>
        </pc:sldMkLst>
        <pc:picChg chg="add mod">
          <ac:chgData name="Prince Kumar" userId="13529ee8475efb54" providerId="LiveId" clId="{5EF815FC-47CE-4EB1-9FCF-0D38EDFC08C9}" dt="2025-09-20T10:15:13.007" v="38" actId="14100"/>
          <ac:picMkLst>
            <pc:docMk/>
            <pc:sldMk cId="1290455243" sldId="271"/>
            <ac:picMk id="5" creationId="{B1CEFB14-621A-070C-8752-8ACF366EB9A2}"/>
          </ac:picMkLst>
        </pc:picChg>
      </pc:sldChg>
      <pc:sldChg chg="addSp modSp new mod">
        <pc:chgData name="Prince Kumar" userId="13529ee8475efb54" providerId="LiveId" clId="{5EF815FC-47CE-4EB1-9FCF-0D38EDFC08C9}" dt="2025-09-20T10:35:31.395" v="67" actId="14100"/>
        <pc:sldMkLst>
          <pc:docMk/>
          <pc:sldMk cId="2457088142" sldId="272"/>
        </pc:sldMkLst>
        <pc:picChg chg="add mod">
          <ac:chgData name="Prince Kumar" userId="13529ee8475efb54" providerId="LiveId" clId="{5EF815FC-47CE-4EB1-9FCF-0D38EDFC08C9}" dt="2025-09-20T10:35:31.395" v="67" actId="14100"/>
          <ac:picMkLst>
            <pc:docMk/>
            <pc:sldMk cId="2457088142" sldId="272"/>
            <ac:picMk id="5" creationId="{6766252E-7125-1018-932D-10163243B447}"/>
          </ac:picMkLst>
        </pc:picChg>
      </pc:sldChg>
      <pc:sldChg chg="addSp modSp new mod">
        <pc:chgData name="Prince Kumar" userId="13529ee8475efb54" providerId="LiveId" clId="{5EF815FC-47CE-4EB1-9FCF-0D38EDFC08C9}" dt="2025-09-20T10:33:29.099" v="62" actId="14100"/>
        <pc:sldMkLst>
          <pc:docMk/>
          <pc:sldMk cId="483166238" sldId="273"/>
        </pc:sldMkLst>
        <pc:picChg chg="add mod">
          <ac:chgData name="Prince Kumar" userId="13529ee8475efb54" providerId="LiveId" clId="{5EF815FC-47CE-4EB1-9FCF-0D38EDFC08C9}" dt="2025-09-20T10:33:29.099" v="62" actId="14100"/>
          <ac:picMkLst>
            <pc:docMk/>
            <pc:sldMk cId="483166238" sldId="273"/>
            <ac:picMk id="5" creationId="{4A14B9E9-5AB8-70EE-7D42-61918C30137D}"/>
          </ac:picMkLst>
        </pc:picChg>
      </pc:sldChg>
      <pc:sldChg chg="addSp modSp new mod">
        <pc:chgData name="Prince Kumar" userId="13529ee8475efb54" providerId="LiveId" clId="{5EF815FC-47CE-4EB1-9FCF-0D38EDFC08C9}" dt="2025-09-20T10:32:21.684" v="59" actId="14100"/>
        <pc:sldMkLst>
          <pc:docMk/>
          <pc:sldMk cId="742321852" sldId="274"/>
        </pc:sldMkLst>
        <pc:picChg chg="add mod">
          <ac:chgData name="Prince Kumar" userId="13529ee8475efb54" providerId="LiveId" clId="{5EF815FC-47CE-4EB1-9FCF-0D38EDFC08C9}" dt="2025-09-20T10:32:21.684" v="59" actId="14100"/>
          <ac:picMkLst>
            <pc:docMk/>
            <pc:sldMk cId="742321852" sldId="274"/>
            <ac:picMk id="5" creationId="{3996B4E9-46BB-068A-82E3-1FC9990FEF3B}"/>
          </ac:picMkLst>
        </pc:picChg>
      </pc:sldChg>
      <pc:sldChg chg="addSp delSp modSp new mod">
        <pc:chgData name="Prince Kumar" userId="13529ee8475efb54" providerId="LiveId" clId="{5EF815FC-47CE-4EB1-9FCF-0D38EDFC08C9}" dt="2025-09-20T10:28:14.771" v="56" actId="14100"/>
        <pc:sldMkLst>
          <pc:docMk/>
          <pc:sldMk cId="1598078055" sldId="275"/>
        </pc:sldMkLst>
        <pc:spChg chg="del">
          <ac:chgData name="Prince Kumar" userId="13529ee8475efb54" providerId="LiveId" clId="{5EF815FC-47CE-4EB1-9FCF-0D38EDFC08C9}" dt="2025-09-20T10:28:09.057" v="54" actId="478"/>
          <ac:spMkLst>
            <pc:docMk/>
            <pc:sldMk cId="1598078055" sldId="275"/>
            <ac:spMk id="2" creationId="{EC56780C-64DC-E2E4-01FB-1EA32A1F2FB9}"/>
          </ac:spMkLst>
        </pc:spChg>
        <pc:picChg chg="add mod">
          <ac:chgData name="Prince Kumar" userId="13529ee8475efb54" providerId="LiveId" clId="{5EF815FC-47CE-4EB1-9FCF-0D38EDFC08C9}" dt="2025-09-20T10:28:14.771" v="56" actId="14100"/>
          <ac:picMkLst>
            <pc:docMk/>
            <pc:sldMk cId="1598078055" sldId="275"/>
            <ac:picMk id="5" creationId="{E45F4DB4-E740-CA95-967C-D8757C00F449}"/>
          </ac:picMkLst>
        </pc:picChg>
      </pc:sldChg>
      <pc:sldChg chg="addSp modSp new mod">
        <pc:chgData name="Prince Kumar" userId="13529ee8475efb54" providerId="LiveId" clId="{5EF815FC-47CE-4EB1-9FCF-0D38EDFC08C9}" dt="2025-09-20T10:27:03.196" v="52" actId="14100"/>
        <pc:sldMkLst>
          <pc:docMk/>
          <pc:sldMk cId="2749915601" sldId="276"/>
        </pc:sldMkLst>
        <pc:picChg chg="add mod">
          <ac:chgData name="Prince Kumar" userId="13529ee8475efb54" providerId="LiveId" clId="{5EF815FC-47CE-4EB1-9FCF-0D38EDFC08C9}" dt="2025-09-20T10:27:03.196" v="52" actId="14100"/>
          <ac:picMkLst>
            <pc:docMk/>
            <pc:sldMk cId="2749915601" sldId="276"/>
            <ac:picMk id="5" creationId="{9226C342-E0BE-1D75-AE74-502E08A7E76C}"/>
          </ac:picMkLst>
        </pc:picChg>
      </pc:sldChg>
      <pc:sldChg chg="addSp modSp new mod">
        <pc:chgData name="Prince Kumar" userId="13529ee8475efb54" providerId="LiveId" clId="{5EF815FC-47CE-4EB1-9FCF-0D38EDFC08C9}" dt="2025-09-20T10:34:45.634" v="64" actId="14100"/>
        <pc:sldMkLst>
          <pc:docMk/>
          <pc:sldMk cId="2093565803" sldId="277"/>
        </pc:sldMkLst>
        <pc:picChg chg="add mod">
          <ac:chgData name="Prince Kumar" userId="13529ee8475efb54" providerId="LiveId" clId="{5EF815FC-47CE-4EB1-9FCF-0D38EDFC08C9}" dt="2025-09-20T10:34:45.634" v="64" actId="14100"/>
          <ac:picMkLst>
            <pc:docMk/>
            <pc:sldMk cId="2093565803" sldId="277"/>
            <ac:picMk id="5" creationId="{82B408BE-7A27-42A6-6E7F-3E97E7800771}"/>
          </ac:picMkLst>
        </pc:picChg>
      </pc:sldChg>
      <pc:sldChg chg="addSp delSp modSp new mod">
        <pc:chgData name="Prince Kumar" userId="13529ee8475efb54" providerId="LiveId" clId="{5EF815FC-47CE-4EB1-9FCF-0D38EDFC08C9}" dt="2025-09-20T10:38:12.162" v="82" actId="1076"/>
        <pc:sldMkLst>
          <pc:docMk/>
          <pc:sldMk cId="2678189199" sldId="278"/>
        </pc:sldMkLst>
        <pc:spChg chg="del">
          <ac:chgData name="Prince Kumar" userId="13529ee8475efb54" providerId="LiveId" clId="{5EF815FC-47CE-4EB1-9FCF-0D38EDFC08C9}" dt="2025-09-20T10:38:05.442" v="81" actId="478"/>
          <ac:spMkLst>
            <pc:docMk/>
            <pc:sldMk cId="2678189199" sldId="278"/>
            <ac:spMk id="2" creationId="{D61BEF3F-9155-F87E-AD30-60AF07A54A7E}"/>
          </ac:spMkLst>
        </pc:spChg>
        <pc:picChg chg="add mod">
          <ac:chgData name="Prince Kumar" userId="13529ee8475efb54" providerId="LiveId" clId="{5EF815FC-47CE-4EB1-9FCF-0D38EDFC08C9}" dt="2025-09-20T10:38:12.162" v="82" actId="1076"/>
          <ac:picMkLst>
            <pc:docMk/>
            <pc:sldMk cId="2678189199" sldId="278"/>
            <ac:picMk id="5" creationId="{58CD6398-C380-43BC-234A-4911FAC42943}"/>
          </ac:picMkLst>
        </pc:picChg>
      </pc:sldChg>
      <pc:sldChg chg="addSp modSp new mod">
        <pc:chgData name="Prince Kumar" userId="13529ee8475efb54" providerId="LiveId" clId="{5EF815FC-47CE-4EB1-9FCF-0D38EDFC08C9}" dt="2025-09-20T10:40:44.617" v="91" actId="14100"/>
        <pc:sldMkLst>
          <pc:docMk/>
          <pc:sldMk cId="3023438840" sldId="279"/>
        </pc:sldMkLst>
        <pc:picChg chg="add mod">
          <ac:chgData name="Prince Kumar" userId="13529ee8475efb54" providerId="LiveId" clId="{5EF815FC-47CE-4EB1-9FCF-0D38EDFC08C9}" dt="2025-09-20T10:40:44.617" v="91" actId="14100"/>
          <ac:picMkLst>
            <pc:docMk/>
            <pc:sldMk cId="3023438840" sldId="279"/>
            <ac:picMk id="5" creationId="{65D4A6AF-51A9-E28A-E83F-2CCD3D44A5B2}"/>
          </ac:picMkLst>
        </pc:picChg>
      </pc:sldChg>
      <pc:sldChg chg="addSp modSp new mod">
        <pc:chgData name="Prince Kumar" userId="13529ee8475efb54" providerId="LiveId" clId="{5EF815FC-47CE-4EB1-9FCF-0D38EDFC08C9}" dt="2025-09-20T10:41:54.475" v="99" actId="14100"/>
        <pc:sldMkLst>
          <pc:docMk/>
          <pc:sldMk cId="1863871529" sldId="280"/>
        </pc:sldMkLst>
        <pc:picChg chg="add mod">
          <ac:chgData name="Prince Kumar" userId="13529ee8475efb54" providerId="LiveId" clId="{5EF815FC-47CE-4EB1-9FCF-0D38EDFC08C9}" dt="2025-09-20T10:41:54.475" v="99" actId="14100"/>
          <ac:picMkLst>
            <pc:docMk/>
            <pc:sldMk cId="1863871529" sldId="280"/>
            <ac:picMk id="5" creationId="{38549A56-51A4-ADC1-9F27-40DFC1960F39}"/>
          </ac:picMkLst>
        </pc:picChg>
      </pc:sldChg>
      <pc:sldChg chg="addSp modSp new mod">
        <pc:chgData name="Prince Kumar" userId="13529ee8475efb54" providerId="LiveId" clId="{5EF815FC-47CE-4EB1-9FCF-0D38EDFC08C9}" dt="2025-09-20T10:41:16.746" v="94" actId="14100"/>
        <pc:sldMkLst>
          <pc:docMk/>
          <pc:sldMk cId="808003932" sldId="281"/>
        </pc:sldMkLst>
        <pc:picChg chg="add mod">
          <ac:chgData name="Prince Kumar" userId="13529ee8475efb54" providerId="LiveId" clId="{5EF815FC-47CE-4EB1-9FCF-0D38EDFC08C9}" dt="2025-09-20T10:41:16.746" v="94" actId="14100"/>
          <ac:picMkLst>
            <pc:docMk/>
            <pc:sldMk cId="808003932" sldId="281"/>
            <ac:picMk id="5" creationId="{A508B86B-00F4-F7CA-C839-EB514AEA85A8}"/>
          </ac:picMkLst>
        </pc:picChg>
      </pc:sldChg>
      <pc:sldChg chg="addSp modSp new mod">
        <pc:chgData name="Prince Kumar" userId="13529ee8475efb54" providerId="LiveId" clId="{5EF815FC-47CE-4EB1-9FCF-0D38EDFC08C9}" dt="2025-09-20T10:39:25.067" v="87" actId="14100"/>
        <pc:sldMkLst>
          <pc:docMk/>
          <pc:sldMk cId="3406661220" sldId="282"/>
        </pc:sldMkLst>
        <pc:picChg chg="add mod">
          <ac:chgData name="Prince Kumar" userId="13529ee8475efb54" providerId="LiveId" clId="{5EF815FC-47CE-4EB1-9FCF-0D38EDFC08C9}" dt="2025-09-20T10:39:25.067" v="87" actId="14100"/>
          <ac:picMkLst>
            <pc:docMk/>
            <pc:sldMk cId="3406661220" sldId="282"/>
            <ac:picMk id="5" creationId="{FFEA78CF-77FF-B8FB-5DF1-DEBB19B11674}"/>
          </ac:picMkLst>
        </pc:picChg>
      </pc:sldChg>
      <pc:sldChg chg="addSp modSp new mod">
        <pc:chgData name="Prince Kumar" userId="13529ee8475efb54" providerId="LiveId" clId="{5EF815FC-47CE-4EB1-9FCF-0D38EDFC08C9}" dt="2025-09-20T10:38:59.395" v="85" actId="14100"/>
        <pc:sldMkLst>
          <pc:docMk/>
          <pc:sldMk cId="2642241677" sldId="283"/>
        </pc:sldMkLst>
        <pc:picChg chg="add mod">
          <ac:chgData name="Prince Kumar" userId="13529ee8475efb54" providerId="LiveId" clId="{5EF815FC-47CE-4EB1-9FCF-0D38EDFC08C9}" dt="2025-09-20T10:38:59.395" v="85" actId="14100"/>
          <ac:picMkLst>
            <pc:docMk/>
            <pc:sldMk cId="2642241677" sldId="283"/>
            <ac:picMk id="5" creationId="{36AEDEA8-B4AB-B6A4-99E2-DBAAD97A902E}"/>
          </ac:picMkLst>
        </pc:picChg>
      </pc:sldChg>
      <pc:sldChg chg="addSp modSp new mod">
        <pc:chgData name="Prince Kumar" userId="13529ee8475efb54" providerId="LiveId" clId="{5EF815FC-47CE-4EB1-9FCF-0D38EDFC08C9}" dt="2025-09-20T10:48:42.962" v="119" actId="14100"/>
        <pc:sldMkLst>
          <pc:docMk/>
          <pc:sldMk cId="2675948230" sldId="284"/>
        </pc:sldMkLst>
        <pc:picChg chg="add mod">
          <ac:chgData name="Prince Kumar" userId="13529ee8475efb54" providerId="LiveId" clId="{5EF815FC-47CE-4EB1-9FCF-0D38EDFC08C9}" dt="2025-09-20T10:48:42.962" v="119" actId="14100"/>
          <ac:picMkLst>
            <pc:docMk/>
            <pc:sldMk cId="2675948230" sldId="284"/>
            <ac:picMk id="5" creationId="{9BC5211D-66E4-FA55-2984-20C7467A77B5}"/>
          </ac:picMkLst>
        </pc:picChg>
      </pc:sldChg>
      <pc:sldChg chg="addSp modSp new mod">
        <pc:chgData name="Prince Kumar" userId="13529ee8475efb54" providerId="LiveId" clId="{5EF815FC-47CE-4EB1-9FCF-0D38EDFC08C9}" dt="2025-09-20T10:43:25.586" v="103" actId="14100"/>
        <pc:sldMkLst>
          <pc:docMk/>
          <pc:sldMk cId="869551932" sldId="285"/>
        </pc:sldMkLst>
        <pc:picChg chg="add mod">
          <ac:chgData name="Prince Kumar" userId="13529ee8475efb54" providerId="LiveId" clId="{5EF815FC-47CE-4EB1-9FCF-0D38EDFC08C9}" dt="2025-09-20T10:43:25.586" v="103" actId="14100"/>
          <ac:picMkLst>
            <pc:docMk/>
            <pc:sldMk cId="869551932" sldId="285"/>
            <ac:picMk id="5" creationId="{6DC023DA-9FA7-E825-6829-C2E2F0E7385D}"/>
          </ac:picMkLst>
        </pc:picChg>
      </pc:sldChg>
      <pc:sldChg chg="addSp modSp new mod">
        <pc:chgData name="Prince Kumar" userId="13529ee8475efb54" providerId="LiveId" clId="{5EF815FC-47CE-4EB1-9FCF-0D38EDFC08C9}" dt="2025-09-20T10:45:58.019" v="109" actId="14100"/>
        <pc:sldMkLst>
          <pc:docMk/>
          <pc:sldMk cId="2935273761" sldId="286"/>
        </pc:sldMkLst>
        <pc:picChg chg="add mod">
          <ac:chgData name="Prince Kumar" userId="13529ee8475efb54" providerId="LiveId" clId="{5EF815FC-47CE-4EB1-9FCF-0D38EDFC08C9}" dt="2025-09-20T10:45:58.019" v="109" actId="14100"/>
          <ac:picMkLst>
            <pc:docMk/>
            <pc:sldMk cId="2935273761" sldId="286"/>
            <ac:picMk id="5" creationId="{590A579A-9A4E-3357-E5C1-DCA94B12B3FD}"/>
          </ac:picMkLst>
        </pc:picChg>
      </pc:sldChg>
      <pc:sldChg chg="addSp modSp new mod">
        <pc:chgData name="Prince Kumar" userId="13529ee8475efb54" providerId="LiveId" clId="{5EF815FC-47CE-4EB1-9FCF-0D38EDFC08C9}" dt="2025-09-20T10:44:17.835" v="105" actId="14100"/>
        <pc:sldMkLst>
          <pc:docMk/>
          <pc:sldMk cId="1101763992" sldId="287"/>
        </pc:sldMkLst>
        <pc:picChg chg="add mod">
          <ac:chgData name="Prince Kumar" userId="13529ee8475efb54" providerId="LiveId" clId="{5EF815FC-47CE-4EB1-9FCF-0D38EDFC08C9}" dt="2025-09-20T10:44:17.835" v="105" actId="14100"/>
          <ac:picMkLst>
            <pc:docMk/>
            <pc:sldMk cId="1101763992" sldId="287"/>
            <ac:picMk id="5" creationId="{AFF4FB8C-083C-97D3-EEC3-5BA4975FBD53}"/>
          </ac:picMkLst>
        </pc:picChg>
      </pc:sldChg>
      <pc:sldChg chg="addSp modSp new mod">
        <pc:chgData name="Prince Kumar" userId="13529ee8475efb54" providerId="LiveId" clId="{5EF815FC-47CE-4EB1-9FCF-0D38EDFC08C9}" dt="2025-09-20T10:43:03.170" v="101" actId="14100"/>
        <pc:sldMkLst>
          <pc:docMk/>
          <pc:sldMk cId="3349368418" sldId="288"/>
        </pc:sldMkLst>
        <pc:picChg chg="add mod">
          <ac:chgData name="Prince Kumar" userId="13529ee8475efb54" providerId="LiveId" clId="{5EF815FC-47CE-4EB1-9FCF-0D38EDFC08C9}" dt="2025-09-20T10:43:03.170" v="101" actId="14100"/>
          <ac:picMkLst>
            <pc:docMk/>
            <pc:sldMk cId="3349368418" sldId="288"/>
            <ac:picMk id="5" creationId="{A0AF6E31-853A-C1A2-2FD2-81E03359DD09}"/>
          </ac:picMkLst>
        </pc:picChg>
      </pc:sldChg>
      <pc:sldChg chg="addSp modSp new mod">
        <pc:chgData name="Prince Kumar" userId="13529ee8475efb54" providerId="LiveId" clId="{5EF815FC-47CE-4EB1-9FCF-0D38EDFC08C9}" dt="2025-09-20T10:47:52.058" v="113" actId="14100"/>
        <pc:sldMkLst>
          <pc:docMk/>
          <pc:sldMk cId="1291541518" sldId="289"/>
        </pc:sldMkLst>
        <pc:picChg chg="add mod">
          <ac:chgData name="Prince Kumar" userId="13529ee8475efb54" providerId="LiveId" clId="{5EF815FC-47CE-4EB1-9FCF-0D38EDFC08C9}" dt="2025-09-20T10:47:52.058" v="113" actId="14100"/>
          <ac:picMkLst>
            <pc:docMk/>
            <pc:sldMk cId="1291541518" sldId="289"/>
            <ac:picMk id="5" creationId="{9951C9B0-3518-8F5E-60CE-F1A3ED49D10F}"/>
          </ac:picMkLst>
        </pc:picChg>
      </pc:sldChg>
      <pc:sldChg chg="addSp modSp new mod">
        <pc:chgData name="Prince Kumar" userId="13529ee8475efb54" providerId="LiveId" clId="{5EF815FC-47CE-4EB1-9FCF-0D38EDFC08C9}" dt="2025-09-20T10:46:46.019" v="111" actId="14100"/>
        <pc:sldMkLst>
          <pc:docMk/>
          <pc:sldMk cId="1639186325" sldId="290"/>
        </pc:sldMkLst>
        <pc:picChg chg="add mod">
          <ac:chgData name="Prince Kumar" userId="13529ee8475efb54" providerId="LiveId" clId="{5EF815FC-47CE-4EB1-9FCF-0D38EDFC08C9}" dt="2025-09-20T10:46:46.019" v="111" actId="14100"/>
          <ac:picMkLst>
            <pc:docMk/>
            <pc:sldMk cId="1639186325" sldId="290"/>
            <ac:picMk id="5" creationId="{1BF9D64B-AD84-7927-50A5-151A4DF9DD8A}"/>
          </ac:picMkLst>
        </pc:picChg>
      </pc:sldChg>
      <pc:sldChg chg="addSp modSp new mod">
        <pc:chgData name="Prince Kumar" userId="13529ee8475efb54" providerId="LiveId" clId="{5EF815FC-47CE-4EB1-9FCF-0D38EDFC08C9}" dt="2025-09-20T10:54:58.801" v="147" actId="14100"/>
        <pc:sldMkLst>
          <pc:docMk/>
          <pc:sldMk cId="3201907760" sldId="291"/>
        </pc:sldMkLst>
        <pc:picChg chg="add mod">
          <ac:chgData name="Prince Kumar" userId="13529ee8475efb54" providerId="LiveId" clId="{5EF815FC-47CE-4EB1-9FCF-0D38EDFC08C9}" dt="2025-09-20T10:54:58.801" v="147" actId="14100"/>
          <ac:picMkLst>
            <pc:docMk/>
            <pc:sldMk cId="3201907760" sldId="291"/>
            <ac:picMk id="5" creationId="{27D44070-47C8-C3D8-D79C-4196C68C2871}"/>
          </ac:picMkLst>
        </pc:picChg>
      </pc:sldChg>
      <pc:sldChg chg="addSp delSp modSp new mod">
        <pc:chgData name="Prince Kumar" userId="13529ee8475efb54" providerId="LiveId" clId="{5EF815FC-47CE-4EB1-9FCF-0D38EDFC08C9}" dt="2025-09-20T10:51:31.100" v="135" actId="14100"/>
        <pc:sldMkLst>
          <pc:docMk/>
          <pc:sldMk cId="3237506285" sldId="292"/>
        </pc:sldMkLst>
        <pc:picChg chg="add del">
          <ac:chgData name="Prince Kumar" userId="13529ee8475efb54" providerId="LiveId" clId="{5EF815FC-47CE-4EB1-9FCF-0D38EDFC08C9}" dt="2025-09-20T10:51:23.214" v="133" actId="22"/>
          <ac:picMkLst>
            <pc:docMk/>
            <pc:sldMk cId="3237506285" sldId="292"/>
            <ac:picMk id="5" creationId="{BEBE4AAD-73C7-6029-1834-AD72678885D4}"/>
          </ac:picMkLst>
        </pc:picChg>
        <pc:picChg chg="add mod">
          <ac:chgData name="Prince Kumar" userId="13529ee8475efb54" providerId="LiveId" clId="{5EF815FC-47CE-4EB1-9FCF-0D38EDFC08C9}" dt="2025-09-20T10:51:31.100" v="135" actId="14100"/>
          <ac:picMkLst>
            <pc:docMk/>
            <pc:sldMk cId="3237506285" sldId="292"/>
            <ac:picMk id="7" creationId="{1697A529-7CA9-7091-65C6-2B08ED8A5A2F}"/>
          </ac:picMkLst>
        </pc:picChg>
      </pc:sldChg>
      <pc:sldChg chg="addSp new mod">
        <pc:chgData name="Prince Kumar" userId="13529ee8475efb54" providerId="LiveId" clId="{5EF815FC-47CE-4EB1-9FCF-0D38EDFC08C9}" dt="2025-09-20T10:50:49.080" v="129" actId="22"/>
        <pc:sldMkLst>
          <pc:docMk/>
          <pc:sldMk cId="1327154150" sldId="293"/>
        </pc:sldMkLst>
        <pc:picChg chg="add">
          <ac:chgData name="Prince Kumar" userId="13529ee8475efb54" providerId="LiveId" clId="{5EF815FC-47CE-4EB1-9FCF-0D38EDFC08C9}" dt="2025-09-20T10:50:49.080" v="129" actId="22"/>
          <ac:picMkLst>
            <pc:docMk/>
            <pc:sldMk cId="1327154150" sldId="293"/>
            <ac:picMk id="5" creationId="{E85F4220-ED38-090F-0E97-4AA4541DDB3C}"/>
          </ac:picMkLst>
        </pc:picChg>
      </pc:sldChg>
      <pc:sldChg chg="addSp modSp new mod">
        <pc:chgData name="Prince Kumar" userId="13529ee8475efb54" providerId="LiveId" clId="{5EF815FC-47CE-4EB1-9FCF-0D38EDFC08C9}" dt="2025-09-20T10:49:34.612" v="124" actId="14100"/>
        <pc:sldMkLst>
          <pc:docMk/>
          <pc:sldMk cId="3366266715" sldId="294"/>
        </pc:sldMkLst>
        <pc:picChg chg="add mod">
          <ac:chgData name="Prince Kumar" userId="13529ee8475efb54" providerId="LiveId" clId="{5EF815FC-47CE-4EB1-9FCF-0D38EDFC08C9}" dt="2025-09-20T10:49:34.612" v="124" actId="14100"/>
          <ac:picMkLst>
            <pc:docMk/>
            <pc:sldMk cId="3366266715" sldId="294"/>
            <ac:picMk id="5" creationId="{AECF5322-95F0-45C2-D06B-BB19C88B405A}"/>
          </ac:picMkLst>
        </pc:picChg>
      </pc:sldChg>
      <pc:sldChg chg="addSp modSp new mod">
        <pc:chgData name="Prince Kumar" userId="13529ee8475efb54" providerId="LiveId" clId="{5EF815FC-47CE-4EB1-9FCF-0D38EDFC08C9}" dt="2025-09-20T10:50:26.362" v="128" actId="14100"/>
        <pc:sldMkLst>
          <pc:docMk/>
          <pc:sldMk cId="3805508618" sldId="295"/>
        </pc:sldMkLst>
        <pc:picChg chg="add mod">
          <ac:chgData name="Prince Kumar" userId="13529ee8475efb54" providerId="LiveId" clId="{5EF815FC-47CE-4EB1-9FCF-0D38EDFC08C9}" dt="2025-09-20T10:50:26.362" v="128" actId="14100"/>
          <ac:picMkLst>
            <pc:docMk/>
            <pc:sldMk cId="3805508618" sldId="295"/>
            <ac:picMk id="5" creationId="{C2A197EC-711A-5546-12F6-2D454293D7A4}"/>
          </ac:picMkLst>
        </pc:picChg>
      </pc:sldChg>
      <pc:sldChg chg="addSp modSp new mod">
        <pc:chgData name="Prince Kumar" userId="13529ee8475efb54" providerId="LiveId" clId="{5EF815FC-47CE-4EB1-9FCF-0D38EDFC08C9}" dt="2025-09-20T10:50:01.131" v="126" actId="14100"/>
        <pc:sldMkLst>
          <pc:docMk/>
          <pc:sldMk cId="1742235392" sldId="296"/>
        </pc:sldMkLst>
        <pc:picChg chg="add mod">
          <ac:chgData name="Prince Kumar" userId="13529ee8475efb54" providerId="LiveId" clId="{5EF815FC-47CE-4EB1-9FCF-0D38EDFC08C9}" dt="2025-09-20T10:50:01.131" v="126" actId="14100"/>
          <ac:picMkLst>
            <pc:docMk/>
            <pc:sldMk cId="1742235392" sldId="296"/>
            <ac:picMk id="5" creationId="{8C8D49E5-5B48-0FF4-0AD0-6F7424B79D2A}"/>
          </ac:picMkLst>
        </pc:picChg>
      </pc:sldChg>
      <pc:sldChg chg="addSp delSp modSp new mod">
        <pc:chgData name="Prince Kumar" userId="13529ee8475efb54" providerId="LiveId" clId="{5EF815FC-47CE-4EB1-9FCF-0D38EDFC08C9}" dt="2025-09-20T10:54:11.649" v="144" actId="1076"/>
        <pc:sldMkLst>
          <pc:docMk/>
          <pc:sldMk cId="2737218488" sldId="297"/>
        </pc:sldMkLst>
        <pc:spChg chg="del">
          <ac:chgData name="Prince Kumar" userId="13529ee8475efb54" providerId="LiveId" clId="{5EF815FC-47CE-4EB1-9FCF-0D38EDFC08C9}" dt="2025-09-20T10:54:04.884" v="141" actId="21"/>
          <ac:spMkLst>
            <pc:docMk/>
            <pc:sldMk cId="2737218488" sldId="297"/>
            <ac:spMk id="2" creationId="{D5CE649C-800A-910A-DD73-A2EB3554C7BA}"/>
          </ac:spMkLst>
        </pc:spChg>
        <pc:picChg chg="add mod">
          <ac:chgData name="Prince Kumar" userId="13529ee8475efb54" providerId="LiveId" clId="{5EF815FC-47CE-4EB1-9FCF-0D38EDFC08C9}" dt="2025-09-20T10:54:11.649" v="144" actId="1076"/>
          <ac:picMkLst>
            <pc:docMk/>
            <pc:sldMk cId="2737218488" sldId="297"/>
            <ac:picMk id="5" creationId="{73821C75-323E-541D-7CF0-784530FE1C37}"/>
          </ac:picMkLst>
        </pc:picChg>
      </pc:sldChg>
      <pc:sldChg chg="addSp modSp new mod">
        <pc:chgData name="Prince Kumar" userId="13529ee8475efb54" providerId="LiveId" clId="{5EF815FC-47CE-4EB1-9FCF-0D38EDFC08C9}" dt="2025-09-20T10:51:59.226" v="138" actId="14100"/>
        <pc:sldMkLst>
          <pc:docMk/>
          <pc:sldMk cId="523980266" sldId="298"/>
        </pc:sldMkLst>
        <pc:picChg chg="add mod">
          <ac:chgData name="Prince Kumar" userId="13529ee8475efb54" providerId="LiveId" clId="{5EF815FC-47CE-4EB1-9FCF-0D38EDFC08C9}" dt="2025-09-20T10:51:59.226" v="138" actId="14100"/>
          <ac:picMkLst>
            <pc:docMk/>
            <pc:sldMk cId="523980266" sldId="298"/>
            <ac:picMk id="5" creationId="{6224F9E7-9E23-6E6B-700A-7ADB3864CBAC}"/>
          </ac:picMkLst>
        </pc:picChg>
      </pc:sldChg>
      <pc:sldChg chg="addSp modSp new mod">
        <pc:chgData name="Prince Kumar" userId="13529ee8475efb54" providerId="LiveId" clId="{5EF815FC-47CE-4EB1-9FCF-0D38EDFC08C9}" dt="2025-09-20T10:56:23.198" v="153" actId="14100"/>
        <pc:sldMkLst>
          <pc:docMk/>
          <pc:sldMk cId="3049123245" sldId="299"/>
        </pc:sldMkLst>
        <pc:picChg chg="add mod">
          <ac:chgData name="Prince Kumar" userId="13529ee8475efb54" providerId="LiveId" clId="{5EF815FC-47CE-4EB1-9FCF-0D38EDFC08C9}" dt="2025-09-20T10:56:23.198" v="153" actId="14100"/>
          <ac:picMkLst>
            <pc:docMk/>
            <pc:sldMk cId="3049123245" sldId="299"/>
            <ac:picMk id="5" creationId="{832789A7-E434-7BE6-AAA4-BBFC1C10285F}"/>
          </ac:picMkLst>
        </pc:picChg>
      </pc:sldChg>
      <pc:sldChg chg="addSp modSp new mod">
        <pc:chgData name="Prince Kumar" userId="13529ee8475efb54" providerId="LiveId" clId="{5EF815FC-47CE-4EB1-9FCF-0D38EDFC08C9}" dt="2025-09-20T10:57:26.330" v="160" actId="14100"/>
        <pc:sldMkLst>
          <pc:docMk/>
          <pc:sldMk cId="763108163" sldId="300"/>
        </pc:sldMkLst>
        <pc:picChg chg="add mod">
          <ac:chgData name="Prince Kumar" userId="13529ee8475efb54" providerId="LiveId" clId="{5EF815FC-47CE-4EB1-9FCF-0D38EDFC08C9}" dt="2025-09-20T10:57:26.330" v="160" actId="14100"/>
          <ac:picMkLst>
            <pc:docMk/>
            <pc:sldMk cId="763108163" sldId="300"/>
            <ac:picMk id="5" creationId="{94116437-94F3-A56A-A536-2EFFAFDB8CDE}"/>
          </ac:picMkLst>
        </pc:picChg>
      </pc:sldChg>
      <pc:sldChg chg="addSp modSp new mod">
        <pc:chgData name="Prince Kumar" userId="13529ee8475efb54" providerId="LiveId" clId="{5EF815FC-47CE-4EB1-9FCF-0D38EDFC08C9}" dt="2025-09-20T10:57:03.233" v="158" actId="14100"/>
        <pc:sldMkLst>
          <pc:docMk/>
          <pc:sldMk cId="1703705430" sldId="301"/>
        </pc:sldMkLst>
        <pc:picChg chg="add mod">
          <ac:chgData name="Prince Kumar" userId="13529ee8475efb54" providerId="LiveId" clId="{5EF815FC-47CE-4EB1-9FCF-0D38EDFC08C9}" dt="2025-09-20T10:57:03.233" v="158" actId="14100"/>
          <ac:picMkLst>
            <pc:docMk/>
            <pc:sldMk cId="1703705430" sldId="301"/>
            <ac:picMk id="5" creationId="{49D949A9-2E43-4161-17F5-17499F529A42}"/>
          </ac:picMkLst>
        </pc:picChg>
      </pc:sldChg>
      <pc:sldChg chg="addSp modSp new mod">
        <pc:chgData name="Prince Kumar" userId="13529ee8475efb54" providerId="LiveId" clId="{5EF815FC-47CE-4EB1-9FCF-0D38EDFC08C9}" dt="2025-09-20T10:56:39.964" v="155" actId="14100"/>
        <pc:sldMkLst>
          <pc:docMk/>
          <pc:sldMk cId="2787465323" sldId="302"/>
        </pc:sldMkLst>
        <pc:picChg chg="add mod">
          <ac:chgData name="Prince Kumar" userId="13529ee8475efb54" providerId="LiveId" clId="{5EF815FC-47CE-4EB1-9FCF-0D38EDFC08C9}" dt="2025-09-20T10:56:39.964" v="155" actId="14100"/>
          <ac:picMkLst>
            <pc:docMk/>
            <pc:sldMk cId="2787465323" sldId="302"/>
            <ac:picMk id="5" creationId="{34A5C3CE-74EE-BCD5-CD40-7FAD3AA53E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C993-F81D-5757-2998-48132C455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EFDFD-6B47-A768-B200-E4DF92501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6A4E-9D86-F5B5-E409-5BCBDEE4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4A15-2131-3753-CD8C-857F68F1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9A69-6372-7341-8493-D7AC1C5C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00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97D8-4CFF-382D-94EA-E5D1DC8C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AB68C-2ABF-5111-F915-93CAE7FE1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631A-062B-DE48-A399-1B2EC315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648F-DA3B-9847-6D9B-43605CFE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A7400-22A2-8589-B557-A15A9FC7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6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54E0D-E0FC-19F0-901C-E523E37EF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FAD64-58B7-79A2-7501-177CBDAB4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071AD-A863-82E1-34AB-E97C2FAA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6AAE-1C2E-16CC-377B-5AD808CA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AD6C3-AE02-78A3-A403-1A3385A8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75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1116-4A23-756F-7B4E-0A913409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A823B-1D81-A670-FD74-BB999BD7C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20D45-8E66-97DE-C3F5-1787BB30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5497-979B-52C2-DA82-3C743951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46ED6-9BD7-0009-C032-0CFB861A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13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3455-DFE9-E5B0-8971-A11CBEF1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307D-ADFD-8646-D0D2-00DB6301E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95466-0CA3-F312-C1A6-D438BBE1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DE22-6C5D-99BB-F8E9-2EA1AED4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F958-338B-77AB-215F-1EE2ED58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05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924A-299E-624B-090C-40EC0C3D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4F7B-4CAA-D760-82D8-46BBB2CC2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95212-7976-127D-48CD-3A13628BE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5B433-1419-CFCB-7CED-B3DC7AD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EE4C9-33D0-72CC-E865-1222AB2F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D2D46-2E22-F4E9-DEEF-00EECEDF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07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6FFE-F720-25B1-608F-296582EA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3DE65-F71E-527E-62CA-6888C339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9F472-28F7-C9EB-D982-469036432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14B53-5D2D-918C-2DBF-6285C337E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B1F2B-90FB-5FBB-B29B-D254ACFBB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DDCCC-C243-D8FC-501F-87805C29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D9695-D7ED-F9BC-14DD-1037388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A22E1-C25B-39DE-E360-6B8DB051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54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DD9F-C3D4-F178-704D-4C30A5ED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3A5D5-8F57-ADA8-5259-100653AC7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DE7C5-6474-EB51-BE15-59D81375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15079-8B9B-82C1-04EA-0274E602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8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1DA85-A869-A48C-0023-4825C9F0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13DEA-22E7-7CC0-2494-94E1E243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6E6B-0EEA-28EE-A278-7C95BF93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07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9C74-F319-FE4C-5B29-7A3ED534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AD79-6EDB-702F-8BC2-28D43BB9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0BFD7-2A9C-EC52-E141-83A363F15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D6ED7-C5E0-B938-63EA-8CD43FBF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43B13-DA57-5DC3-57DF-C101074D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351D7-49EC-2134-6298-3D184B5B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6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CB15-3C2E-2081-54BA-777CA926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C9645-A75D-F448-CFC7-2339E6711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1D1EE-8EEC-358E-95D2-44165433F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22F39-C4B1-F8ED-F125-FA2921A6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B78E2-89A8-1E79-EFE7-C8AB7E75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BE10A-7C08-03D9-A334-ACDA437F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71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8EDF0-36BB-7F2C-E144-C1FA619A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96BE-0404-EB60-A24E-845E66670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08E11-6161-2CCB-9134-7065F363A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877C9-478F-40D3-B5EC-A89ED3A0D85C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5F782-FB76-89CE-0821-61CEDD65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E4BA-049D-F6C3-785F-BFD5007A8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75AE7-D683-4F5C-ABDD-7ECEA3FAA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77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252C-DA60-1227-9634-6F5661E8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E0030-65B9-222C-990B-0A6DDD30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277"/>
            <a:ext cx="12192000" cy="63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7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9722-974E-A0BE-3A3D-4782FE35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1D17-02C8-43B8-EDF5-2E462FB6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1780B-2826-4E38-705C-EAE4BB33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806"/>
            <a:ext cx="12192000" cy="66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584C-BE5E-DF0C-556D-894A5D3D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68C1-AB4A-0FA7-E3DE-26149FE6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0C54B-4FC4-FE94-C4EF-381BEE8C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37"/>
            <a:ext cx="12192000" cy="65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D271-AD0D-FFD1-B90C-D6C25B00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D24D-DF8F-5664-FB63-341E35C9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3C5CF-88FB-14CA-43AD-405003F7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74"/>
            <a:ext cx="12192000" cy="62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5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87D9-1C0C-70B5-F6D9-2C03FA5C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0A450-B1A5-06D4-9082-B60E7DDE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EFB14-621A-070C-8752-8ACF366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38"/>
            <a:ext cx="12192000" cy="64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2BC4-C1DE-ADC3-65B7-F657003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41816-70FE-C47B-77FD-D18E0795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832"/>
            <a:ext cx="12192000" cy="64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6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F32A-0F01-81A7-25AF-FC2A7A2F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5A990-493F-65FB-7C6F-3F41A971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33"/>
            <a:ext cx="12192000" cy="64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0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45E3-16C2-19A1-FBD3-0FDB1C17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CDCF-38CE-A02D-CAB5-F9BE9897A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6C342-E0BE-1D75-AE74-502E08A7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120"/>
            <a:ext cx="12192000" cy="64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1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E1F67-127F-8354-CBBC-CE047041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F4DB4-E740-CA95-967C-D8757C00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22"/>
            <a:ext cx="12030903" cy="64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7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5524-1FED-46DD-3A04-2CB0DF3D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5A92-433F-93CD-30BA-66B3B09E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B4E9-46BB-068A-82E3-1FC9990F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548"/>
            <a:ext cx="12049956" cy="63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2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22B7-AD30-4EB4-01ED-0A937115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F70F-227F-B856-0FA3-2281C1EAA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B9E9-5AB8-70EE-7D42-61918C30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626"/>
            <a:ext cx="12121403" cy="6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CB12-4A2A-1395-F4F0-6AD60197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D6F4-5EAD-6249-7CB8-8CDE1F888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678DA-224D-6E36-8A61-EFA01C3C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212"/>
            <a:ext cx="12192000" cy="64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1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45F4-E6AB-BCDD-E1AC-E47AEA8C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ACA49-A471-69F7-9579-C0029FCD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408BE-7A27-42A6-6E7F-3E97E780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423442"/>
            <a:ext cx="12069859" cy="64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EBD0-C55C-83FF-BE7D-224FC9BC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3D7F-EDFF-917A-4DF3-D53118A4F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6252E-7125-1018-932D-10163243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284"/>
            <a:ext cx="12130929" cy="64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91FA-6503-0562-27F8-DE6E9375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BEF3-0C68-5C5B-BFC3-107FBD74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E48E6-EB31-8C6F-BA8E-C7AE780A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734"/>
            <a:ext cx="12035666" cy="63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6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462F2-04AE-43B5-5DC9-E62093F1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6398-C380-43BC-234A-4911FAC4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" y="456785"/>
            <a:ext cx="12030903" cy="64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9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96CB-EA9A-0A32-C0B7-31E405EA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FC58-B962-7706-449E-F95864D2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EDEA8-B4AB-B6A4-99E2-DBAAD97A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768"/>
            <a:ext cx="12192000" cy="63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4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064-5A13-7B22-1B82-915E0294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CAB5C-7C71-1F47-F605-02BC08D9E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A78CF-77FF-B8FB-5DF1-DEBB19B1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10"/>
            <a:ext cx="12192000" cy="64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46EC-4D36-228E-82B2-335BC608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669E-B6EC-C037-F732-B8428E72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4A6AF-51A9-E28A-E83F-2CCD3D44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866"/>
            <a:ext cx="12192000" cy="6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38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323B-4005-37FC-D06B-142B8CA8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5F6DD-1CCA-334B-F3BC-BB40BD3FF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8B86B-00F4-F7CA-C839-EB514AEA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422"/>
            <a:ext cx="12192000" cy="66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5003-3FED-A9E0-9327-551060D4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F5B0-28BE-ACC2-D296-0C02CCB8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9A56-51A4-ADC1-9F27-40DFC196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40"/>
            <a:ext cx="12192000" cy="65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1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4601-177F-CB45-8916-75F8FB3C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922D6-E79B-5B55-4886-0C0B4714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F6E31-853A-C1A2-2FD2-81E03359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12"/>
            <a:ext cx="12192000" cy="65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6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E5D9-3C06-4AFB-2563-C6FDAF3A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D1E2-5DBD-96BE-5328-1CD3A8672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2A8B7-CABD-45D3-CDA6-58446061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1"/>
            <a:ext cx="12192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84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29AB-8FE2-7334-2105-0F3BEBD9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A831-0A89-863B-46CE-E7C0AB34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023DA-9FA7-E825-6829-C2E2F0E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049"/>
            <a:ext cx="12192000" cy="65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1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0E80-2EB1-ECDA-1ACE-DC766C79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1B28-83F6-ACD5-F2AD-6B6475823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4FB8C-083C-97D3-EEC3-5BA4975F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80"/>
            <a:ext cx="12192000" cy="65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3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B66-460D-F62A-948D-513EFFE1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48C3D-BC80-2709-4446-A16F1F81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A579A-9A4E-3357-E5C1-DCA94B12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98"/>
            <a:ext cx="12192000" cy="6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7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54D2-DEF7-1CB4-8414-EF663783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4DDB4-FED9-DED7-8222-4C983FF8A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9D64B-AD84-7927-50A5-151A4DF9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00"/>
            <a:ext cx="12192000" cy="65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8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9DFD-4A26-86D9-9A0F-39583C0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D083E-1684-B9D3-B3A2-F4317F78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1C9B0-3518-8F5E-60CE-F1A3ED49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072"/>
            <a:ext cx="12192000" cy="64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41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43D7-A75D-5233-CC04-98E4B17C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89511-8DD4-7AB1-4BCA-32A255CBC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5211D-66E4-FA55-2984-20C7467A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254"/>
            <a:ext cx="12192000" cy="65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4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BD61-2533-7985-1CE2-8DCB0C9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F196-E348-BFAD-AC16-23B580E3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F5322-95F0-45C2-D06B-BB19C88B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85"/>
            <a:ext cx="12192000" cy="65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6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3FA-B6FC-8BA2-304A-E4A08DDF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B08A3-1E6D-A636-95EE-02455CA7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D49E5-5B48-0FF4-0AD0-6F7424B7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00"/>
            <a:ext cx="12192000" cy="65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5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F23-22A2-B494-19ED-7986E164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6D51-36C3-DED2-E7F9-B75655E6D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197EC-711A-5546-12F6-2D454293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96"/>
            <a:ext cx="12192000" cy="64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8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8334-1416-6041-03D8-88625E54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886A-97EB-25B2-B963-654F51CEE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F4220-ED38-090F-0E97-4AA4541D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98"/>
            <a:ext cx="12192000" cy="62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786B-6C1C-AD0D-569C-37055E8D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7B62-15CB-903A-B76A-AE401C62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E8B45-C7D0-CA2E-BD27-5420F45F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84"/>
            <a:ext cx="12192000" cy="64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0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5AD1-17CA-C061-1AB2-C5E4426E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992B3-40DA-6FBF-1843-2D74BA2D0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7A529-7CA9-7091-65C6-2B08ED8A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356"/>
            <a:ext cx="12192000" cy="64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06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6595-277F-461A-7861-E6DD8880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640E-DBF9-8AEF-2C35-C08958F4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4F9E7-9E23-6E6B-700A-7ADB3864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49"/>
            <a:ext cx="12192000" cy="64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80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9847-0DA3-9299-769F-5D9FDA51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21C75-323E-541D-7CF0-784530FE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6" y="548209"/>
            <a:ext cx="12192000" cy="62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B24F-BF77-C4A0-65BE-B3DCE28A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5AF6-2499-90FF-D239-72F0B3940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44070-47C8-C3D8-D79C-4196C68C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50"/>
            <a:ext cx="12192000" cy="64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07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ADF-2097-8B27-9073-03B16591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B370-7C29-CD20-B39E-ABE0F1FC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789A7-E434-7BE6-AAA4-BBFC1C10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195"/>
            <a:ext cx="12192000" cy="64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3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E27C-F678-D29E-67B0-C8031E33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BC4A7-15C1-916D-DFEF-3B96A3B4B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5C3CE-74EE-BCD5-CD40-7FAD3AA5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352"/>
            <a:ext cx="12192000" cy="65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65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07ED-F163-6B9B-4990-9AE07862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481D-623B-B27D-0428-EDCD7B019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949A9-2E43-4161-17F5-17499F52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884"/>
            <a:ext cx="12192000" cy="62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05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FF49-3FA7-F03C-E753-E27306A0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6F85F-8774-F976-4945-70E0683F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16437-94F3-A56A-A536-2EFFAFD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074"/>
            <a:ext cx="12192000" cy="64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5233-AD29-B4EC-8E7A-9A37789B9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9B819-879F-D1C9-B119-26348A49D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E7A97-741A-A17C-C514-1A79B6A5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5"/>
          <a:stretch>
            <a:fillRect/>
          </a:stretch>
        </p:blipFill>
        <p:spPr>
          <a:xfrm>
            <a:off x="0" y="648929"/>
            <a:ext cx="12192000" cy="61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4A99-D413-62B5-DD37-BAF1059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49A6-61A1-BAF8-B857-9B7C80083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30225-2ED2-F3F1-9FEE-8F9F1043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75"/>
            <a:ext cx="12192000" cy="65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FFE8-A245-1342-EA58-8EE44D00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A47A-EF8E-19F6-6D09-EBA7CC61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CAE51-9A6C-C51B-8DCD-F46229F6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710"/>
            <a:ext cx="12192000" cy="65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210E-D191-1DB8-E2B8-211BE732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C15AE-1645-2B04-E8D1-3B39F1FA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EA51D-F927-57AA-DF7E-5A28D46D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158"/>
            <a:ext cx="12192000" cy="65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2D7F-A11E-22B3-97C3-CF63B864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29B1-9CA2-8E67-5EC5-8090D746A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37B4C-7088-6DBC-4AF8-F6ED27D0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777"/>
            <a:ext cx="12192000" cy="65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Sachin Kumar</dc:creator>
  <cp:lastModifiedBy>Sachin Kumar</cp:lastModifiedBy>
  <cp:revision>1</cp:revision>
  <dcterms:created xsi:type="dcterms:W3CDTF">2025-09-20T10:03:39Z</dcterms:created>
  <dcterms:modified xsi:type="dcterms:W3CDTF">2025-09-20T10:57:30Z</dcterms:modified>
</cp:coreProperties>
</file>